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93" r:id="rId4"/>
    <p:sldId id="306" r:id="rId5"/>
    <p:sldId id="297" r:id="rId6"/>
    <p:sldId id="298" r:id="rId7"/>
    <p:sldId id="299" r:id="rId8"/>
    <p:sldId id="302" r:id="rId9"/>
    <p:sldId id="308" r:id="rId10"/>
    <p:sldId id="309" r:id="rId11"/>
    <p:sldId id="310" r:id="rId12"/>
    <p:sldId id="31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008000"/>
    <a:srgbClr val="510F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6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E1ED-9BB6-461B-B058-62C327473217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8164-B926-4937-BCC7-40F928D81F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CE74-75F3-40E6-9A3F-12F86DE42F61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97C3-096B-4DAE-8452-4B28C580D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1F42-6BA7-4EAD-A637-95C7C0884B5C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2CB8-0938-46DA-8887-793ADC65CC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AF61-0C5D-45FB-8B87-4602B652EC0D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BFB0-ABD9-4E4B-89C8-2FBD832FF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C0B0-3FCC-44CC-9642-D39FAC372FFA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AAAC-0D16-4551-8BE5-4AEE99521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54D1-152E-4F12-A666-5164856039AE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3F20-A301-4416-A9F0-E39EF03F6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D910-E49A-42D6-8B36-CE8D93093392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6697-891B-486A-BF4A-3B227177E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7B1E-3E3E-4E03-9330-DF31C46BACAB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3B3E-7036-49F5-B998-CE422DA79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375E-F847-48BB-AD2A-BBFEB715C99B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93EE-48A0-43B7-AC13-54E91CABF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A3F8-BCCE-420F-BA3B-52DE2A85F14D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094E-4EE5-4804-BAC1-59546F155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1B01-60EC-483E-88B6-8F1F4DCB450C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C264-C7BB-4056-968D-1FAC64386D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4C2D8B-B96B-40DA-A6BA-951EEEE1ACB3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460554-C4D8-40BF-9D20-17F83E49C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C:\Users\user\Desktop\фотокниги\сад\b21e3db9af661588a17beed259990a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475" y="214313"/>
            <a:ext cx="12795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5" descr="C:\Users\user\Desktop\фотокниги\сад\b21e3db9af661588a17beed259990a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12795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48712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1800" b="1" i="1" dirty="0" smtClean="0"/>
              <a:t>                                      </a:t>
            </a:r>
            <a:br>
              <a:rPr lang="ru-RU" sz="1800" b="1" i="1" dirty="0" smtClean="0"/>
            </a:br>
            <a:r>
              <a:rPr lang="ru-RU" sz="1800" i="1" dirty="0" smtClean="0"/>
              <a:t>                                    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>
                <a:solidFill>
                  <a:srgbClr val="0066FF"/>
                </a:solidFill>
                <a:latin typeface="Gabriola" pitchFamily="82" charset="0"/>
              </a:rPr>
              <a:t>     </a:t>
            </a:r>
            <a:r>
              <a:rPr lang="ru-RU" sz="4000" b="1" dirty="0" smtClean="0">
                <a:solidFill>
                  <a:srgbClr val="0066FF"/>
                </a:solidFill>
                <a:latin typeface="+mn-lt"/>
              </a:rPr>
              <a:t>Сенсорное </a:t>
            </a:r>
            <a:r>
              <a:rPr lang="ru-RU" sz="4000" b="1" dirty="0" smtClean="0">
                <a:solidFill>
                  <a:srgbClr val="0066FF"/>
                </a:solidFill>
                <a:latin typeface="+mn-lt"/>
              </a:rPr>
              <a:t>развитие детей    </a:t>
            </a:r>
            <a:r>
              <a:rPr lang="ru-RU" sz="4000" b="1" dirty="0" smtClean="0">
                <a:solidFill>
                  <a:srgbClr val="0066FF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66FF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66FF"/>
                </a:solidFill>
                <a:latin typeface="+mn-lt"/>
              </a:rPr>
              <a:t>    </a:t>
            </a:r>
            <a:r>
              <a:rPr lang="ru-RU" sz="4000" b="1" dirty="0" smtClean="0">
                <a:solidFill>
                  <a:srgbClr val="0066FF"/>
                </a:solidFill>
                <a:latin typeface="+mn-lt"/>
              </a:rPr>
              <a:t>дошкольного возраста через дидактические игры </a:t>
            </a:r>
            <a:r>
              <a:rPr lang="ru-RU" sz="72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7200" b="1" dirty="0" smtClean="0">
                <a:solidFill>
                  <a:srgbClr val="00B050"/>
                </a:solidFill>
                <a:latin typeface="Gabriola" pitchFamily="82" charset="0"/>
              </a:rPr>
            </a:br>
            <a:endParaRPr lang="ru-RU" sz="72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102" name="Содержимое 7" descr="romashki_9.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00438"/>
            <a:ext cx="9625013" cy="3357562"/>
          </a:xfrm>
        </p:spPr>
      </p:pic>
      <p:sp>
        <p:nvSpPr>
          <p:cNvPr id="4103" name="Прямоугольник 9"/>
          <p:cNvSpPr>
            <a:spLocks noChangeArrowheads="1"/>
          </p:cNvSpPr>
          <p:nvPr/>
        </p:nvSpPr>
        <p:spPr bwMode="auto">
          <a:xfrm>
            <a:off x="214313" y="5157192"/>
            <a:ext cx="767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Gabriola" pitchFamily="82" charset="0"/>
              </a:rPr>
              <a:t>МБДОУ </a:t>
            </a:r>
            <a:r>
              <a:rPr lang="ru-RU" sz="3200" b="1" dirty="0" err="1">
                <a:latin typeface="Gabriola" pitchFamily="82" charset="0"/>
              </a:rPr>
              <a:t>Чановский</a:t>
            </a:r>
            <a:r>
              <a:rPr lang="ru-RU" sz="3200" b="1" dirty="0">
                <a:latin typeface="Gabriola" pitchFamily="82" charset="0"/>
              </a:rPr>
              <a:t> детский сад №</a:t>
            </a:r>
            <a:r>
              <a:rPr lang="ru-RU" sz="3200" b="1" dirty="0" smtClean="0">
                <a:latin typeface="Gabriola" pitchFamily="82" charset="0"/>
              </a:rPr>
              <a:t>2</a:t>
            </a:r>
            <a:endParaRPr lang="ru-RU" sz="3200" dirty="0"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Панченко Татьяна Анатольевна</a:t>
            </a:r>
            <a:endParaRPr lang="ru-RU" sz="2400" b="1" dirty="0" smtClean="0">
              <a:latin typeface="Gabriola" pitchFamily="82" charset="0"/>
            </a:endParaRPr>
          </a:p>
        </p:txBody>
      </p:sp>
      <p:pic>
        <p:nvPicPr>
          <p:cNvPr id="4104" name="Рисунок 13" descr="ej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938"/>
            <a:ext cx="26384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" descr="F:\Т.П\122870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284538"/>
            <a:ext cx="15890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714744" y="2357430"/>
            <a:ext cx="5000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66FF"/>
                </a:solidFill>
              </a:rPr>
              <a:t>Мир входит в сознание человека лишь через дверь органов внешних чувств. Если она закрыта, то он не может войти в него, не может вступить с ним в связь. Мир тогда не существует для сознания.                     </a:t>
            </a:r>
          </a:p>
          <a:p>
            <a:r>
              <a:rPr lang="ru-RU" i="1" dirty="0">
                <a:solidFill>
                  <a:srgbClr val="0066FF"/>
                </a:solidFill>
              </a:rPr>
              <a:t>                                                           </a:t>
            </a:r>
            <a:r>
              <a:rPr lang="ru-RU" i="1" dirty="0" err="1">
                <a:solidFill>
                  <a:srgbClr val="0066FF"/>
                </a:solidFill>
              </a:rPr>
              <a:t>Б.Прейер</a:t>
            </a:r>
            <a:endParaRPr lang="ru-RU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оспит года область\МК сенсорное развитие\butterflies-diy-origami-Favim.com-2125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27948" cy="5529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53439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0648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"Я пытался достичь сердца ребенка словами, но они часто проходили мимо него  не услышанными. Я пытался достичь его сердца книгами, он бросал на меня озадаченные взгляды. В отчаянии я отвернулся от него. «Как я могу пройти к сердцу этого ребенка?» - воскликнул я. Он прошептал мне на ухо: «Приди, поиграй со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мной!». 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https://pritchi.ru/content/parimg/1/1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05" y="3539062"/>
            <a:ext cx="4067758" cy="2709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008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pedagogika/Uchebnaja-motivatsija/0014-01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400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dirty="0" smtClean="0"/>
              <a:t>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</a:t>
            </a:r>
          </a:p>
          <a:p>
            <a:pPr eaLnBrk="1" hangingPunct="1">
              <a:buFont typeface="Arial" charset="0"/>
              <a:buNone/>
            </a:pPr>
            <a:endParaRPr lang="ru-RU" sz="13500" dirty="0" smtClean="0"/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4" descr="0_6fad9_77e9f46d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500438"/>
            <a:ext cx="72739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0"/>
            <a:ext cx="799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 dirty="0">
                <a:solidFill>
                  <a:srgbClr val="002060"/>
                </a:solidFill>
                <a:latin typeface="Monotype Corsiva" pitchFamily="66" charset="0"/>
              </a:rPr>
              <a:t>Сенсорное развитие ребенка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нина\Desktop\1\322b318794c6e5e1272a79ef36ed6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492375"/>
            <a:ext cx="46085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Monotype Corsiva" pitchFamily="66" charset="0"/>
              </a:rPr>
              <a:t>Сенсорное развитие ребенка 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16557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это способ познания окружающего мира, в основе которого лежит работа органов чувств</a:t>
            </a:r>
          </a:p>
        </p:txBody>
      </p:sp>
      <p:pic>
        <p:nvPicPr>
          <p:cNvPr id="1026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08920"/>
            <a:ext cx="3960440" cy="331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233" y="404664"/>
            <a:ext cx="8496944" cy="598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Главными задачами сенсорного воспитания являются: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1. Научить ребёнка наблюдать, рассматривать, прислушиваться, внимательно изучать окружающий мир.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2. Научить ребёнка обследовать. </a:t>
            </a:r>
            <a:endParaRPr lang="ru-RU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Формировать у детей умения использовать свои сенсорные навыки в разных видах деятельности.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4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Формировать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у детей сенсорные эталоны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образцы того или иного качества предмета, выработанные человечеством.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i="1" u="sng" dirty="0">
                <a:latin typeface="Times New Roman"/>
                <a:ea typeface="Times New Roman"/>
                <a:cs typeface="Times New Roman"/>
              </a:rPr>
              <a:t>Выделяют эталоны: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Цвета (красный, зелёный, синий, жёлтый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Формы (треугольник, квадрат, прямоугольник, овал и т.д.)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Величины (большой, маленький, самый маленький и т.д.)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Вкуса (сладкий, кислый, горький, солёный).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Обоняния (запах гари, аромат духов и т.д.)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Эталон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звукочастотной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чувствительности (громкий, тихий звук; высокий, низкий голос, тон.)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Времени (секунда, минута, час, сутки, неделя, месяц, год, день-ночь, зима-лето.)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Эталоны пространственных представлений (вверх, вниз, право, влево и т.д.)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Эталоны осязания (гладкий, колючий, пушистый и т.д.)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104775">
              <a:lnSpc>
                <a:spcPts val="1465"/>
              </a:lnSpc>
              <a:spcBef>
                <a:spcPts val="225"/>
              </a:spcBef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822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IMG_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142984"/>
            <a:ext cx="2429585" cy="323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10" descr="http://img1.liveinternet.ru/images/attach/c/10/110/150/110150141_00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161" y="476672"/>
            <a:ext cx="2195736" cy="1633486"/>
          </a:xfrm>
          <a:prstGeom prst="rect">
            <a:avLst/>
          </a:prstGeom>
          <a:noFill/>
        </p:spPr>
      </p:pic>
      <p:pic>
        <p:nvPicPr>
          <p:cNvPr id="6160" name="Picture 16" descr="http://dutsadok.com.ua/clipart/ljudi/23ab4affc9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160126" cy="1340768"/>
          </a:xfrm>
          <a:prstGeom prst="rect">
            <a:avLst/>
          </a:prstGeom>
          <a:noFill/>
        </p:spPr>
      </p:pic>
      <p:pic>
        <p:nvPicPr>
          <p:cNvPr id="2051" name="Picture 3" descr="I:\DCIM\133___05\IMG_4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506342" cy="2663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267744" y="332656"/>
            <a:ext cx="456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«Подбери цвет»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I:\DCIM\133___05\IMG_4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81" y="3681948"/>
            <a:ext cx="3240359" cy="273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CIM\129___11\IMG_4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4120428" cy="3153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I:\DCIM\133___05\IMG_4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000372"/>
            <a:ext cx="4525226" cy="300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339752" y="359226"/>
            <a:ext cx="5469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«Покорми Хрюшку»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нина\Desktop\1\57d62813544da499fd9188f9a103df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136904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40466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«КРЫШКИ-ВОЛШЕБНИЦЫ»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I:\DCIM\133___05\IMG_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8750"/>
            <a:ext cx="3654821" cy="29033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DCIM\133___05\IMG_4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28" y="3284984"/>
            <a:ext cx="3699147" cy="30703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26772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1111111111111111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4" r="6456" b="2218"/>
          <a:stretch/>
        </p:blipFill>
        <p:spPr bwMode="auto">
          <a:xfrm>
            <a:off x="328672" y="1030088"/>
            <a:ext cx="4311568" cy="2902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423258" y="260648"/>
            <a:ext cx="4000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«Чудо – ведро»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I:\DCIM\133___05\IMG_4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959924" cy="3251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753379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54___05\IMG_6045.JPG"/>
          <p:cNvPicPr>
            <a:picLocks noChangeAspect="1" noChangeArrowheads="1"/>
          </p:cNvPicPr>
          <p:nvPr/>
        </p:nvPicPr>
        <p:blipFill>
          <a:blip r:embed="rId2" cstate="print"/>
          <a:srcRect l="10939" t="-461" r="9107" b="2396"/>
          <a:stretch>
            <a:fillRect/>
          </a:stretch>
        </p:blipFill>
        <p:spPr bwMode="auto">
          <a:xfrm>
            <a:off x="1643042" y="642918"/>
            <a:ext cx="6072230" cy="558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4773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191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                                                               Сенсорное развитие детей         дошкольного возраста через дидактические игры  </vt:lpstr>
      <vt:lpstr>Слайд 2</vt:lpstr>
      <vt:lpstr> Сенсорное развитие ребенка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Пользователь</cp:lastModifiedBy>
  <cp:revision>152</cp:revision>
  <dcterms:created xsi:type="dcterms:W3CDTF">2010-08-08T09:14:14Z</dcterms:created>
  <dcterms:modified xsi:type="dcterms:W3CDTF">2018-05-28T16:18:30Z</dcterms:modified>
</cp:coreProperties>
</file>